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05613" cy="9944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2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5445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5D985A-8317-4A8D-A9A4-5EDBDC435A8C}" type="datetimeFigureOut">
              <a:rPr lang="sk-SK" smtClean="0"/>
              <a:t>3.10.2023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1038" y="4786313"/>
            <a:ext cx="5443537" cy="3914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5445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10D04C-7A39-469C-88D6-CAC1A081902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61691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0D04C-7A39-469C-88D6-CAC1A0819025}" type="slidenum">
              <a:rPr lang="sk-SK" smtClean="0"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82916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4.jpg"/><Relationship Id="rId3" Type="http://schemas.openxmlformats.org/officeDocument/2006/relationships/image" Target="../media/image4.jpeg"/><Relationship Id="rId7" Type="http://schemas.openxmlformats.org/officeDocument/2006/relationships/image" Target="../media/image8.jpg"/><Relationship Id="rId12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11" Type="http://schemas.openxmlformats.org/officeDocument/2006/relationships/image" Target="../media/image12.jpg"/><Relationship Id="rId5" Type="http://schemas.openxmlformats.org/officeDocument/2006/relationships/image" Target="../media/image6.jpg"/><Relationship Id="rId15" Type="http://schemas.openxmlformats.org/officeDocument/2006/relationships/image" Target="../media/image16.jpg"/><Relationship Id="rId10" Type="http://schemas.openxmlformats.org/officeDocument/2006/relationships/image" Target="../media/image11.jpg"/><Relationship Id="rId4" Type="http://schemas.openxmlformats.org/officeDocument/2006/relationships/image" Target="../media/image5.jpg"/><Relationship Id="rId9" Type="http://schemas.openxmlformats.org/officeDocument/2006/relationships/image" Target="../media/image10.jpg"/><Relationship Id="rId1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816923" y="2669059"/>
            <a:ext cx="8529061" cy="2142538"/>
          </a:xfrm>
        </p:spPr>
        <p:txBody>
          <a:bodyPr>
            <a:noAutofit/>
          </a:bodyPr>
          <a:lstStyle/>
          <a:p>
            <a:r>
              <a:rPr lang="sk-SK" sz="2000" b="1" dirty="0">
                <a:solidFill>
                  <a:srgbClr val="C00000"/>
                </a:solidFill>
              </a:rPr>
              <a:t>205 nových kníh pre všetkých malých aj veľkých </a:t>
            </a:r>
            <a:r>
              <a:rPr lang="sk-SK" sz="2000" b="1" dirty="0" err="1">
                <a:solidFill>
                  <a:srgbClr val="C00000"/>
                </a:solidFill>
              </a:rPr>
              <a:t>knihomilov</a:t>
            </a:r>
            <a:r>
              <a:rPr lang="sk-SK" sz="2000" b="1" dirty="0">
                <a:solidFill>
                  <a:srgbClr val="C00000"/>
                </a:solidFill>
              </a:rPr>
              <a:t> vďaka </a:t>
            </a:r>
            <a:r>
              <a:rPr lang="sk-SK" sz="2000" b="1" dirty="0" smtClean="0">
                <a:solidFill>
                  <a:srgbClr val="C00000"/>
                </a:solidFill>
              </a:rPr>
              <a:t>FPU 2023</a:t>
            </a:r>
            <a:r>
              <a:rPr lang="sk-SK" sz="2000" dirty="0" smtClean="0">
                <a:solidFill>
                  <a:srgbClr val="C00000"/>
                </a:solidFill>
              </a:rPr>
              <a:t/>
            </a:r>
            <a:br>
              <a:rPr lang="sk-SK" sz="2000" dirty="0" smtClean="0">
                <a:solidFill>
                  <a:srgbClr val="C00000"/>
                </a:solidFill>
              </a:rPr>
            </a:br>
            <a:r>
              <a:rPr lang="sk-SK" sz="2000" b="1" dirty="0"/>
              <a:t>POZÝVAME VÁ NA PREHLIADKU 205 knižných NOVINIEK Rôznych ŽÁNOROV PRE deti a dospelých od rozprávkových kníh a leporel až po detektívky, historické romány a populárno-náučné publikácie v </a:t>
            </a:r>
            <a:r>
              <a:rPr lang="sk-SK" sz="2000" b="1" dirty="0" smtClean="0"/>
              <a:t>žánroch </a:t>
            </a:r>
            <a:r>
              <a:rPr lang="sk-SK" sz="2000" b="1" dirty="0"/>
              <a:t>motivácia, finančníctvo, umenie, šport, história, zdravie, náboženstvo...</a:t>
            </a:r>
            <a:br>
              <a:rPr lang="sk-SK" sz="2000" b="1" dirty="0"/>
            </a:br>
            <a:r>
              <a:rPr lang="sk-SK" sz="2000" b="1" dirty="0"/>
              <a:t> príďte a vyberte si z našej </a:t>
            </a:r>
            <a:r>
              <a:rPr lang="sk-SK" sz="2000" b="1" dirty="0" smtClean="0"/>
              <a:t>knižnej </a:t>
            </a:r>
            <a:r>
              <a:rPr lang="sk-SK" sz="2000" b="1" dirty="0"/>
              <a:t>ponuky</a:t>
            </a:r>
            <a:br>
              <a:rPr lang="sk-SK" sz="2000" b="1" dirty="0"/>
            </a:br>
            <a:endParaRPr lang="sk-SK" sz="2000" dirty="0">
              <a:solidFill>
                <a:srgbClr val="C00000"/>
              </a:solidFill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446" y="1"/>
            <a:ext cx="2956957" cy="1770974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107" y="0"/>
            <a:ext cx="2967717" cy="184404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315" y="-2"/>
            <a:ext cx="3404467" cy="1874269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92211" y="412570"/>
            <a:ext cx="2205315" cy="1380173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310" y="4587241"/>
            <a:ext cx="3100910" cy="2243886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406" y="4572000"/>
            <a:ext cx="3501066" cy="2270511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14176" y="528803"/>
            <a:ext cx="2423152" cy="1365546"/>
          </a:xfrm>
          <a:prstGeom prst="rect">
            <a:avLst/>
          </a:prstGeom>
        </p:spPr>
      </p:pic>
      <p:pic>
        <p:nvPicPr>
          <p:cNvPr id="16" name="Obrázok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345983" y="2052909"/>
            <a:ext cx="1845599" cy="1391325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42160" y="4571999"/>
            <a:ext cx="2917246" cy="2270511"/>
          </a:xfrm>
          <a:prstGeom prst="rect">
            <a:avLst/>
          </a:prstGeom>
        </p:spPr>
      </p:pic>
      <p:pic>
        <p:nvPicPr>
          <p:cNvPr id="17" name="Obrázok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294472" y="3105284"/>
            <a:ext cx="1863973" cy="1527673"/>
          </a:xfrm>
          <a:prstGeom prst="rect">
            <a:avLst/>
          </a:prstGeom>
        </p:spPr>
      </p:pic>
      <p:pic>
        <p:nvPicPr>
          <p:cNvPr id="18" name="Obrázok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629" y="2095002"/>
            <a:ext cx="1824342" cy="1416652"/>
          </a:xfrm>
          <a:prstGeom prst="rect">
            <a:avLst/>
          </a:prstGeom>
        </p:spPr>
      </p:pic>
      <p:pic>
        <p:nvPicPr>
          <p:cNvPr id="19" name="Obrázok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1444" y="3483496"/>
            <a:ext cx="1906551" cy="1328101"/>
          </a:xfrm>
          <a:prstGeom prst="rect">
            <a:avLst/>
          </a:prstGeom>
        </p:spPr>
      </p:pic>
      <p:pic>
        <p:nvPicPr>
          <p:cNvPr id="15" name="Obrázok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77" y="4571998"/>
            <a:ext cx="2893378" cy="227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9723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vapka">
  <a:themeElements>
    <a:clrScheme name="Droplet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TM04033925[[fn=Kvapka]]</Template>
  <TotalTime>76</TotalTime>
  <Words>13</Words>
  <Application>Microsoft Office PowerPoint</Application>
  <PresentationFormat>Širokouhlá</PresentationFormat>
  <Paragraphs>2</Paragraphs>
  <Slides>1</Slides>
  <Notes>1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</vt:i4>
      </vt:variant>
    </vt:vector>
  </HeadingPairs>
  <TitlesOfParts>
    <vt:vector size="5" baseType="lpstr">
      <vt:lpstr>Arial</vt:lpstr>
      <vt:lpstr>Calibri</vt:lpstr>
      <vt:lpstr>Tw Cen MT</vt:lpstr>
      <vt:lpstr>Kvapka</vt:lpstr>
      <vt:lpstr>205 nových kníh pre všetkých malých aj veľkých knihomilov vďaka FPU 2023 POZÝVAME VÁ NA PREHLIADKU 205 knižných NOVINIEK Rôznych ŽÁNOROV PRE deti a dospelých od rozprávkových kníh a leporel až po detektívky, historické romány a populárno-náučné publikácie v žánroch motivácia, finančníctvo, umenie, šport, história, zdravie, náboženstvo...  príďte a vyberte si z našej knižnej ponuky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205 nových kníh pre všetkých malých aj veľkých knihomilov vďaka dotácii FPU 2023</dc:title>
  <dc:creator>Konto Microsoft</dc:creator>
  <cp:lastModifiedBy>GURČIKOVÁ Ľubica</cp:lastModifiedBy>
  <cp:revision>8</cp:revision>
  <cp:lastPrinted>2023-10-03T09:37:02Z</cp:lastPrinted>
  <dcterms:created xsi:type="dcterms:W3CDTF">2023-10-03T08:02:34Z</dcterms:created>
  <dcterms:modified xsi:type="dcterms:W3CDTF">2023-10-03T12:27:53Z</dcterms:modified>
</cp:coreProperties>
</file>